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4" ContentType="video/mp4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8" r:id="rId5"/>
    <p:sldId id="267" r:id="rId6"/>
    <p:sldId id="279" r:id="rId7"/>
    <p:sldId id="266" r:id="rId8"/>
    <p:sldId id="280" r:id="rId9"/>
    <p:sldId id="260" r:id="rId10"/>
    <p:sldId id="278" r:id="rId11"/>
    <p:sldId id="26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5324" autoAdjust="0"/>
  </p:normalViewPr>
  <p:slideViewPr>
    <p:cSldViewPr snapToGrid="0">
      <p:cViewPr varScale="1">
        <p:scale>
          <a:sx n="95" d="100"/>
          <a:sy n="95" d="100"/>
        </p:scale>
        <p:origin x="1480" y="19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280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08F2E-5F06-4CE2-A139-452A1382A6F0}" type="datetimeFigureOut">
              <a:rPr lang="en-US"/>
              <a:t>4/13/16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28588A-5C4E-401A-AECC-B6F63A9DE96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C5DC6-1594-414D-9341-ABA08739246C}" type="datetimeFigureOut">
              <a:rPr lang="en-US"/>
              <a:t>4/13/16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542409-6A04-4DC6-AC3A-D3758287A8F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2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7823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4229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990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003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uffy white clouds in deep blue sky" title="Slide Design Pictur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7400"/>
            <a:ext cx="1490472" cy="38862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600200" y="0"/>
            <a:ext cx="5029200" cy="594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Closeup of plant shoot" title="Slide Design Picture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128" y="2057400"/>
            <a:ext cx="2060767" cy="3886200"/>
          </a:xfrm>
          <a:prstGeom prst="rect">
            <a:avLst/>
          </a:prstGeom>
        </p:spPr>
      </p:pic>
      <p:pic>
        <p:nvPicPr>
          <p:cNvPr id="11" name="Picture 10" descr="Waves" title="Slide Design Picture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7400"/>
            <a:ext cx="3282696" cy="3886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777" y="3019706"/>
            <a:ext cx="4846320" cy="23876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777" y="5381894"/>
            <a:ext cx="4846320" cy="448056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9873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15, 2016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Feeney.Focus Group 2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511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00199" y="2059146"/>
            <a:ext cx="7199696" cy="388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777" y="2263913"/>
            <a:ext cx="6949440" cy="3143393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6949440" cy="44952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9" name="Picture 8" descr="Waves" title="Slide Design Pictur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9146"/>
            <a:ext cx="3282696" cy="3886200"/>
          </a:xfrm>
          <a:prstGeom prst="rect">
            <a:avLst/>
          </a:prstGeom>
        </p:spPr>
      </p:pic>
      <p:pic>
        <p:nvPicPr>
          <p:cNvPr id="11" name="Picture 10" descr="Closeup of green plants" title="Slide Design Picture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9146"/>
            <a:ext cx="1490472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9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9700" y="1556281"/>
            <a:ext cx="4610099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6281"/>
            <a:ext cx="4609775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15, 2016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Feeney.Focus Group 2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168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9699" y="1554480"/>
            <a:ext cx="4608576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09699" y="2378392"/>
            <a:ext cx="4608576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554480"/>
            <a:ext cx="4610100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78392"/>
            <a:ext cx="4610100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15, 2016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Feeney.Focus Group 2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718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15, 2016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Feeney.Focus Group 2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587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15, 2016</a:t>
            </a:r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Feeney.Focus Group 2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739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6679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9699" y="915923"/>
            <a:ext cx="5216979" cy="506577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6679" y="3446396"/>
            <a:ext cx="4155622" cy="2535303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15, 2016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Feeney.Focus Group 2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354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6680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915923"/>
            <a:ext cx="6626677" cy="5065776"/>
          </a:xfrm>
        </p:spPr>
        <p:txBody>
          <a:bodyPr tIns="1371600"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6680" y="3446397"/>
            <a:ext cx="4155622" cy="2535304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15, 2016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Feeney.Focus Group 2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642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15, 2016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Feeney.Focus Group 2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070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90500"/>
            <a:ext cx="2057400" cy="59864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90500"/>
            <a:ext cx="7734300" cy="59864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15, 2016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Feeney.Focus Group 2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101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629400"/>
            <a:ext cx="1499616" cy="228600"/>
          </a:xfrm>
          <a:prstGeom prst="rect">
            <a:avLst/>
          </a:prstGeom>
          <a:gradFill>
            <a:gsLst>
              <a:gs pos="0">
                <a:schemeClr val="accent1">
                  <a:lumMod val="15000"/>
                  <a:lumOff val="85000"/>
                </a:schemeClr>
              </a:gs>
              <a:gs pos="100000">
                <a:schemeClr val="accent1">
                  <a:lumMod val="15000"/>
                  <a:lumOff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609344" y="6629400"/>
            <a:ext cx="10582656" cy="228600"/>
          </a:xfrm>
          <a:prstGeom prst="rect">
            <a:avLst/>
          </a:prstGeom>
          <a:gradFill>
            <a:gsLst>
              <a:gs pos="0">
                <a:schemeClr val="accent1">
                  <a:lumMod val="35000"/>
                  <a:lumOff val="65000"/>
                </a:schemeClr>
              </a:gs>
              <a:gs pos="100000">
                <a:schemeClr val="accent1">
                  <a:lumMod val="35000"/>
                  <a:lumOff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0027" y="1566001"/>
            <a:ext cx="9371948" cy="4620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629400"/>
            <a:ext cx="4104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9CD8D479-8942-46E8-A226-A4E01F7A105C}" type="slidenum">
              <a:rPr/>
              <a:p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31101" y="66294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April 15, 2016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Feeney.Focus Group 2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6604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10312" indent="-210312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38912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76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05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338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624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910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19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awaiigirl808.com/" TargetMode="External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5.xml"/><Relationship Id="rId5" Type="http://schemas.openxmlformats.org/officeDocument/2006/relationships/image" Target="../media/image16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2386" y="1687862"/>
            <a:ext cx="4846320" cy="2198338"/>
          </a:xfrm>
        </p:spPr>
        <p:txBody>
          <a:bodyPr/>
          <a:lstStyle/>
          <a:p>
            <a:pPr algn="ctr"/>
            <a:r>
              <a:rPr lang="en-US" dirty="0" smtClean="0"/>
              <a:t>Welcome!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2386" y="4522304"/>
            <a:ext cx="4846320" cy="1029350"/>
          </a:xfrm>
        </p:spPr>
        <p:txBody>
          <a:bodyPr>
            <a:normAutofit/>
          </a:bodyPr>
          <a:lstStyle/>
          <a:p>
            <a:r>
              <a:rPr lang="en-US" dirty="0" smtClean="0"/>
              <a:t>Focus </a:t>
            </a:r>
            <a:r>
              <a:rPr lang="en-US" dirty="0" smtClean="0"/>
              <a:t>Group #2- post testing</a:t>
            </a:r>
            <a:endParaRPr lang="en-US" dirty="0" smtClean="0"/>
          </a:p>
          <a:p>
            <a:r>
              <a:rPr lang="en-US" dirty="0" smtClean="0"/>
              <a:t>April 15, </a:t>
            </a:r>
            <a:r>
              <a:rPr lang="en-US" dirty="0" smtClean="0"/>
              <a:t>2016</a:t>
            </a:r>
          </a:p>
          <a:p>
            <a:r>
              <a:rPr lang="en-US" dirty="0" smtClean="0"/>
              <a:t>6-7:00 </a:t>
            </a:r>
            <a:r>
              <a:rPr lang="en-US" dirty="0" smtClean="0"/>
              <a:t>pm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5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124" y="276087"/>
            <a:ext cx="10188851" cy="1183566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Communication Materials: Logo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design (before)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15, 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Feeney.Focus Group 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2</a:t>
            </a:fld>
            <a:endParaRPr lang="en-US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549" y="2304677"/>
            <a:ext cx="3141465" cy="3008727"/>
          </a:xfrm>
        </p:spPr>
      </p:pic>
      <p:pic>
        <p:nvPicPr>
          <p:cNvPr id="12" name="Content Placeholder 11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360" y="2199503"/>
            <a:ext cx="3251279" cy="3113901"/>
          </a:xfrm>
        </p:spPr>
      </p:pic>
      <p:sp>
        <p:nvSpPr>
          <p:cNvPr id="14" name="TextBox 13"/>
          <p:cNvSpPr txBox="1"/>
          <p:nvPr/>
        </p:nvSpPr>
        <p:spPr>
          <a:xfrm>
            <a:off x="1779374" y="5417404"/>
            <a:ext cx="3446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Logo A- Plastic Free Hawaii 808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640511" y="5417404"/>
            <a:ext cx="3141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Logo B- Hawaii Girl 808.com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496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124" y="276087"/>
            <a:ext cx="10188851" cy="1183566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Communication Materials: Logo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design (after)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15, 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Feeney.Focus Group 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3</a:t>
            </a:fld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235" y="2090289"/>
            <a:ext cx="3731868" cy="3567666"/>
          </a:xfrm>
        </p:spPr>
      </p:pic>
    </p:spTree>
    <p:extLst>
      <p:ext uri="{BB962C8B-B14F-4D97-AF65-F5344CB8AC3E}">
        <p14:creationId xmlns:p14="http://schemas.microsoft.com/office/powerpoint/2010/main" val="1291745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402" y="276087"/>
            <a:ext cx="10371573" cy="768054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Communication Materials: Facebook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posts (before)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15,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Feeney.Focus Group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4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28" y="1186244"/>
            <a:ext cx="3472248" cy="5085348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576" y="1186244"/>
            <a:ext cx="4366048" cy="50853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3624" y="1186244"/>
            <a:ext cx="4126013" cy="508534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932043" y="6265830"/>
            <a:ext cx="6152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Primary vs. Secondary source: </a:t>
            </a:r>
            <a:r>
              <a:rPr lang="en-US" dirty="0" smtClean="0"/>
              <a:t>establishing </a:t>
            </a:r>
            <a:r>
              <a:rPr lang="en-US" dirty="0" smtClean="0"/>
              <a:t>a voice and </a:t>
            </a:r>
            <a:r>
              <a:rPr lang="en-US" dirty="0" smtClean="0"/>
              <a:t>identity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69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402" y="276087"/>
            <a:ext cx="10371573" cy="768054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Communication Materials: Facebook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posts (after)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15,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Feeney.Focus Group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5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02" y="1044141"/>
            <a:ext cx="5618974" cy="4621213"/>
          </a:xfr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476" y="1017370"/>
            <a:ext cx="5745595" cy="28194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996" y="3071011"/>
            <a:ext cx="5748556" cy="367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421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482" y="276087"/>
            <a:ext cx="4473146" cy="1183566"/>
          </a:xfrm>
        </p:spPr>
        <p:txBody>
          <a:bodyPr/>
          <a:lstStyle/>
          <a:p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HawaiiGirl808.com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7924" y="165778"/>
            <a:ext cx="7224584" cy="1984298"/>
          </a:xfrm>
        </p:spPr>
        <p:txBody>
          <a:bodyPr>
            <a:normAutofit/>
          </a:bodyPr>
          <a:lstStyle/>
          <a:p>
            <a:endParaRPr lang="en-US" dirty="0" smtClean="0">
              <a:hlinkClick r:id="rId3"/>
            </a:endParaRPr>
          </a:p>
          <a:p>
            <a:pPr marL="0" indent="0">
              <a:buNone/>
            </a:pPr>
            <a:endParaRPr lang="en-US" dirty="0" smtClean="0">
              <a:hlinkClick r:id="rId3"/>
            </a:endParaRPr>
          </a:p>
          <a:p>
            <a:endParaRPr lang="en-US" dirty="0">
              <a:hlinkClick r:id="rId3"/>
            </a:endParaRPr>
          </a:p>
          <a:p>
            <a:pPr marL="0" indent="0" algn="ctr">
              <a:buNone/>
            </a:pPr>
            <a:r>
              <a:rPr lang="en-US" sz="3600" dirty="0" smtClean="0">
                <a:hlinkClick r:id="rId3"/>
              </a:rPr>
              <a:t>https</a:t>
            </a:r>
            <a:r>
              <a:rPr lang="en-US" sz="3600" dirty="0">
                <a:hlinkClick r:id="rId3"/>
              </a:rPr>
              <a:t>://hawaiigirl808.com</a:t>
            </a:r>
            <a:r>
              <a:rPr lang="en-US" sz="3600" dirty="0" smtClean="0">
                <a:hlinkClick r:id="rId3"/>
              </a:rPr>
              <a:t>/</a:t>
            </a:r>
            <a:endParaRPr lang="en-US" sz="3600" dirty="0" smtClean="0"/>
          </a:p>
          <a:p>
            <a:endParaRPr lang="en-US" dirty="0" smtClean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15, 2016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Feeney.Focus Group 2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467" y="2647089"/>
            <a:ext cx="8884508" cy="37324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2871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124" y="276087"/>
            <a:ext cx="10188851" cy="1058443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Conservation Video: Why the ocean matters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15, 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Feeney.Focus Group 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7</a:t>
            </a:fld>
            <a:endParaRPr lang="en-US"/>
          </a:p>
        </p:txBody>
      </p:sp>
      <p:pic>
        <p:nvPicPr>
          <p:cNvPr id="4" name="Why the Ocean-.mp4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5788" y="1459654"/>
            <a:ext cx="9342039" cy="4817578"/>
          </a:xfrm>
        </p:spPr>
      </p:pic>
    </p:spTree>
    <p:extLst>
      <p:ext uri="{BB962C8B-B14F-4D97-AF65-F5344CB8AC3E}">
        <p14:creationId xmlns:p14="http://schemas.microsoft.com/office/powerpoint/2010/main" val="194127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777" y="2263913"/>
            <a:ext cx="6949440" cy="2209233"/>
          </a:xfrm>
        </p:spPr>
        <p:txBody>
          <a:bodyPr/>
          <a:lstStyle/>
          <a:p>
            <a:r>
              <a:rPr lang="en-US" dirty="0" smtClean="0"/>
              <a:t>Thank you for your participation!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en-US" dirty="0" smtClean="0"/>
              <a:t>Mahalo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62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ology 16x9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848492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2012-07-25T23:48:00+00:00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1602824</Value>
    </PublishStatusLookup>
    <APAuthor xmlns="4873beb7-5857-4685-be1f-d57550cc96cc">
      <UserInfo>
        <DisplayName>REDMOND\v-vaddu</DisplayName>
        <AccountId>2567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TP103098869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72E070D-1769-478C-B641-1AFC52AC0857}">
  <ds:schemaRefs>
    <ds:schemaRef ds:uri="http://schemas.microsoft.com/office/2006/metadata/properties"/>
    <ds:schemaRef ds:uri="http://schemas.microsoft.com/office/infopath/2007/PartnerControls"/>
    <ds:schemaRef ds:uri="4873beb7-5857-4685-be1f-d57550cc96cc"/>
  </ds:schemaRefs>
</ds:datastoreItem>
</file>

<file path=customXml/itemProps2.xml><?xml version="1.0" encoding="utf-8"?>
<ds:datastoreItem xmlns:ds="http://schemas.openxmlformats.org/officeDocument/2006/customXml" ds:itemID="{23D8E0D0-D8F0-4936-9213-676BFB5ECB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270532A-D598-4F6B-B05D-F62B681804A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Nature ecology education photo presentation</Template>
  <TotalTime>0</TotalTime>
  <Words>140</Words>
  <Application>Microsoft Macintosh PowerPoint</Application>
  <PresentationFormat>Widescreen</PresentationFormat>
  <Paragraphs>42</Paragraphs>
  <Slides>8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Corbel</vt:lpstr>
      <vt:lpstr>Arial</vt:lpstr>
      <vt:lpstr>Ecology 16x9</vt:lpstr>
      <vt:lpstr>Welcome! </vt:lpstr>
      <vt:lpstr>Communication Materials: Logo design (before)</vt:lpstr>
      <vt:lpstr>Communication Materials: Logo design (after)</vt:lpstr>
      <vt:lpstr>Communication Materials: Facebook posts (before)</vt:lpstr>
      <vt:lpstr>Communication Materials: Facebook posts (after)</vt:lpstr>
      <vt:lpstr>HawaiiGirl808.com</vt:lpstr>
      <vt:lpstr>Conservation Video: Why the ocean matters</vt:lpstr>
      <vt:lpstr>Thank you for your participation!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Feeney, Alena</dc:creator>
  <cp:lastModifiedBy/>
  <cp:revision>1</cp:revision>
  <dcterms:created xsi:type="dcterms:W3CDTF">2016-03-08T03:26:04Z</dcterms:created>
  <dcterms:modified xsi:type="dcterms:W3CDTF">2016-04-15T23:44:01Z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